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han Ashraf Zaki" userId="a0061ca2-fcbf-43cf-b178-283e01dfa7df" providerId="ADAL" clId="{904A3877-2CC5-48E4-9E74-B8DD0AF695F9}"/>
    <pc:docChg chg="modSld">
      <pc:chgData name="Norhan Ashraf Zaki" userId="a0061ca2-fcbf-43cf-b178-283e01dfa7df" providerId="ADAL" clId="{904A3877-2CC5-48E4-9E74-B8DD0AF695F9}" dt="2025-09-10T12:49:01.910" v="14" actId="1076"/>
      <pc:docMkLst>
        <pc:docMk/>
      </pc:docMkLst>
      <pc:sldChg chg="modSp mod">
        <pc:chgData name="Norhan Ashraf Zaki" userId="a0061ca2-fcbf-43cf-b178-283e01dfa7df" providerId="ADAL" clId="{904A3877-2CC5-48E4-9E74-B8DD0AF695F9}" dt="2025-09-10T12:49:01.910" v="14" actId="1076"/>
        <pc:sldMkLst>
          <pc:docMk/>
          <pc:sldMk cId="56881626" sldId="265"/>
        </pc:sldMkLst>
        <pc:spChg chg="mod">
          <ac:chgData name="Norhan Ashraf Zaki" userId="a0061ca2-fcbf-43cf-b178-283e01dfa7df" providerId="ADAL" clId="{904A3877-2CC5-48E4-9E74-B8DD0AF695F9}" dt="2025-09-10T12:49:01.910" v="14" actId="1076"/>
          <ac:spMkLst>
            <pc:docMk/>
            <pc:sldMk cId="56881626" sldId="265"/>
            <ac:spMk id="22" creationId="{63B5FDA5-D734-9C1E-EE0A-C6310930996D}"/>
          </ac:spMkLst>
        </pc:spChg>
      </pc:sldChg>
      <pc:sldChg chg="modSp mod">
        <pc:chgData name="Norhan Ashraf Zaki" userId="a0061ca2-fcbf-43cf-b178-283e01dfa7df" providerId="ADAL" clId="{904A3877-2CC5-48E4-9E74-B8DD0AF695F9}" dt="2025-09-10T11:58:39.670" v="13" actId="20577"/>
        <pc:sldMkLst>
          <pc:docMk/>
          <pc:sldMk cId="2091706627" sldId="266"/>
        </pc:sldMkLst>
        <pc:spChg chg="mod">
          <ac:chgData name="Norhan Ashraf Zaki" userId="a0061ca2-fcbf-43cf-b178-283e01dfa7df" providerId="ADAL" clId="{904A3877-2CC5-48E4-9E74-B8DD0AF695F9}" dt="2025-09-10T11:58:39.670" v="13" actId="20577"/>
          <ac:spMkLst>
            <pc:docMk/>
            <pc:sldMk cId="2091706627" sldId="266"/>
            <ac:spMk id="21" creationId="{091E1141-44EC-D539-4F7D-86A78A4999E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BBB2-C314-4D54-025E-EF35860C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BC2C8-194F-C869-3622-E42F4176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442-E60E-DF60-8DEF-F7A048F7D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2FA4-AE43-351C-9434-6055981E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5360A-E314-7D61-17DB-E01B896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26C2-6B55-7C7C-1F0C-F3E4D8AB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B9B5F-48F9-F35C-8357-D04FFDB1D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0986C-BAEB-1ABA-3CC1-9F23274D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27016-4529-F252-8D26-CE9EB649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DEEC-4451-AE9B-6879-4C8D3CB7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4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25CE6-01C9-0C33-ADC4-1B20144FD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1B6F7-03CD-D80F-A38B-9D82F0D17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86A2A-1C9C-6BEA-97AF-BF0C3D3B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B5F0-82D4-DB22-351C-90EE2525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C64EC-4060-0FA6-937F-CA8345B6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DB9B-9B64-680E-CD53-35AD291C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AD92-B75E-3F46-2927-C54DF7BA0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2B36-406F-D9D9-4965-6034F33C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E1B60-41C4-2D4F-1DDB-B312C284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05BD-FECB-8B06-BD7A-5C1068C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5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E5F6-7E03-F290-4644-A25BD010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5BEDA-347B-BD15-E555-0FEE1D88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FD2-5DFC-5183-90AA-7636C178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181D-4153-2EF3-8226-5F277E85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1B40-44ED-3DA3-C6AD-B240A9B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CCFB-5937-5C75-40F3-62382931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6BFD-69B3-708C-917C-5818D4745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1F4F6-D4C2-19A3-38AA-3B57CB0D9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8B554-1DA8-9B96-AC46-C1276CF4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BD7C-876E-A9D8-E0F7-80E9BE35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14A88-969E-1424-54A6-948A1FC8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C2B8-67DF-BFF4-3DC7-77345EFF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D927-7B85-4EAC-9DF5-F6419422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96411-6FC5-1F6B-33F0-A1A4F943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969C6-4528-B461-4678-E4D84F526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73C88-2A8A-6B5F-5705-F7292C363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6DDBE-01F9-F31C-3E55-796EDA86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D5E5-A9F5-CFB5-12C7-9A65D4CE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AD27A-5EC5-AF33-8661-5A3FF7C0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4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46F1-BAA7-003C-59F4-9BA96BDB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FF993-3F95-C08C-C56C-6CD5C52A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9667B-EE07-3254-622C-4A52C5A0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55C5-E096-7B4D-6455-42975472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7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B3F1A-03DC-CBCA-FE79-C0425D35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35F60-1C16-47AF-C45A-2210A3CA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D487-F5E1-03B5-A12D-D6605769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4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EEB5-E7C5-2347-261B-6861FE6A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94A22-109F-2762-2934-5E358A38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EFAC1-ABE3-3BE7-EAA1-7CD5B68BC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C1039-2765-B1A8-60AF-9286CC10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25BD-56F2-A77C-38BD-C458EEC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7239-B7C5-69B4-2F98-C2768B19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6826-B134-8950-A656-5CDD854D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8F6B9-CB31-56C5-2952-3659B745F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71AC1-E923-1D98-83DA-3BB0CD613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A9CA1-6FC0-F352-539D-7790BDBB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47CB4-B535-235C-1561-B63EF124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9FBD2-9CCE-2078-2A0B-ED952CA8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5C0CB-F992-BBFA-4D34-94445407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73A7B-831B-535C-03F4-E086E8846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A5FB-CA10-C96F-749B-A15C34479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0A8EA-73DE-C283-2053-2F92262CA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13315-3D00-E2E7-1940-5AA35E444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DE1C6-CF1B-73E4-45DF-C7BABABFEA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34038" y="63500"/>
            <a:ext cx="9589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access</a:t>
            </a:r>
          </a:p>
        </p:txBody>
      </p:sp>
    </p:spTree>
    <p:extLst>
      <p:ext uri="{BB962C8B-B14F-4D97-AF65-F5344CB8AC3E}">
        <p14:creationId xmlns:p14="http://schemas.microsoft.com/office/powerpoint/2010/main" val="286334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image of a city&#10;&#10;AI-generated content may be incorrect.">
            <a:extLst>
              <a:ext uri="{FF2B5EF4-FFF2-40B4-BE49-F238E27FC236}">
                <a16:creationId xmlns:a16="http://schemas.microsoft.com/office/drawing/2014/main" id="{A9AF4F50-D7E0-F725-FDEC-12D55752F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5468" r="25" b="1953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3716F-DB6B-7007-83BA-33007D94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600" y="2503714"/>
            <a:ext cx="6000800" cy="837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Daytona" panose="020F0502020204030204" pitchFamily="34" charset="0"/>
              </a:rPr>
              <a:t>Amana Tech – </a:t>
            </a:r>
            <a:r>
              <a:rPr lang="ar-EG" sz="4400" b="1" dirty="0">
                <a:solidFill>
                  <a:srgbClr val="FFFFFF"/>
                </a:solidFill>
                <a:latin typeface="Daytona" panose="020F0502020204030204" pitchFamily="34" charset="0"/>
              </a:rPr>
              <a:t>امانة تك</a:t>
            </a:r>
            <a:endParaRPr lang="en-US" sz="4400" b="1" dirty="0">
              <a:solidFill>
                <a:srgbClr val="FFFFFF"/>
              </a:solidFill>
              <a:latin typeface="Daytona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76E22-94FB-355E-62E1-E0E79C827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9" y="3637005"/>
            <a:ext cx="5193080" cy="837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Daytona" panose="020B0604030500040204" pitchFamily="34" charset="0"/>
              </a:rPr>
              <a:t>Walk-Through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45577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FDC-46AC-5444-104F-31BF66ED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Content Placeholder 23" descr="A close up of a screen&#10;&#10;AI-generated content may be incorrect.">
            <a:extLst>
              <a:ext uri="{FF2B5EF4-FFF2-40B4-BE49-F238E27FC236}">
                <a16:creationId xmlns:a16="http://schemas.microsoft.com/office/drawing/2014/main" id="{3F57CC75-0EE0-7A2F-57FA-A058C6668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grpSp>
        <p:nvGrpSpPr>
          <p:cNvPr id="4" name="object 2">
            <a:extLst>
              <a:ext uri="{FF2B5EF4-FFF2-40B4-BE49-F238E27FC236}">
                <a16:creationId xmlns:a16="http://schemas.microsoft.com/office/drawing/2014/main" id="{CAE2D72B-8D1B-6EC1-BF57-E53C303A8264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309D45A5-1998-CA01-062F-D2FDC16B72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4173B5E9-BB99-2222-5AAA-9CE1FB5B6C5B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96054AB-936B-48C8-2F4D-45D09962E3B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7F3522F-E712-7383-8682-1AB4231001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98F0D3F-BCAF-BEA9-0857-1AC59F756A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3FDB045-3133-2242-1732-4AAA28371A4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FB2243D-446F-72C2-9AB4-86F655B62C5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8046379C-201F-791F-666E-0C460D61760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CEE99093-5680-BCF2-326A-799F98EE67B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9F9EBBD8-EE00-9E7A-84DC-837057A2108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099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142489F0-58CD-24C7-B950-80A5CB21CE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25A80BE0-AE61-F443-CE14-4C060B2D615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18" name="object 14">
            <a:extLst>
              <a:ext uri="{FF2B5EF4-FFF2-40B4-BE49-F238E27FC236}">
                <a16:creationId xmlns:a16="http://schemas.microsoft.com/office/drawing/2014/main" id="{C4148925-8DE7-F9F0-1F42-2D9C54FE97E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5698" y="5981699"/>
            <a:ext cx="177800" cy="177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34593C-9DB9-9F3D-96ED-81E278674ACE}"/>
              </a:ext>
            </a:extLst>
          </p:cNvPr>
          <p:cNvSpPr txBox="1"/>
          <p:nvPr/>
        </p:nvSpPr>
        <p:spPr>
          <a:xfrm>
            <a:off x="914400" y="5268266"/>
            <a:ext cx="27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Amana-Tech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امانة تك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478F7-AF50-6F61-1A8C-18D8DA61E6E0}"/>
              </a:ext>
            </a:extLst>
          </p:cNvPr>
          <p:cNvSpPr txBox="1"/>
          <p:nvPr/>
        </p:nvSpPr>
        <p:spPr>
          <a:xfrm>
            <a:off x="2197099" y="4237954"/>
            <a:ext cx="3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Recap</a:t>
            </a:r>
          </a:p>
        </p:txBody>
      </p:sp>
      <p:pic>
        <p:nvPicPr>
          <p:cNvPr id="32" name="Picture 31" descr="A blue and black icons&#10;&#10;AI-generated content may be incorrect.">
            <a:extLst>
              <a:ext uri="{FF2B5EF4-FFF2-40B4-BE49-F238E27FC236}">
                <a16:creationId xmlns:a16="http://schemas.microsoft.com/office/drawing/2014/main" id="{A55B7A02-2EB5-3161-DAC5-A88AAC0BF6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111" t="15165" r="56719" b="37560"/>
          <a:stretch>
            <a:fillRect/>
          </a:stretch>
        </p:blipFill>
        <p:spPr>
          <a:xfrm>
            <a:off x="1504820" y="1002773"/>
            <a:ext cx="3060700" cy="29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636A-7BCE-65C1-CF7A-7381DE5E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 descr="A blue and black icons&#10;&#10;AI-generated content may be incorrect.">
            <a:extLst>
              <a:ext uri="{FF2B5EF4-FFF2-40B4-BE49-F238E27FC236}">
                <a16:creationId xmlns:a16="http://schemas.microsoft.com/office/drawing/2014/main" id="{F8972805-30E4-A8C8-6BDE-053D00984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grpSp>
        <p:nvGrpSpPr>
          <p:cNvPr id="4" name="object 2">
            <a:extLst>
              <a:ext uri="{FF2B5EF4-FFF2-40B4-BE49-F238E27FC236}">
                <a16:creationId xmlns:a16="http://schemas.microsoft.com/office/drawing/2014/main" id="{09656842-5026-68A4-721A-FE823D712677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643E2F87-2DB0-3E77-794E-7C3D156B5E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B974529-D009-8AD9-5471-51B894E98F5C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594ACF77-7124-F298-364C-39C5170520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04086053-B84D-12C0-193D-5F419D66541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A6232630-FB9A-7477-39FE-68841D683F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40DFB498-BD06-5A66-A606-A70B5A3D8F7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68E0E82-81F7-F4E4-EDBF-807B43E279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6B8AE40A-2791-58A3-C396-C9DF88E856E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C30BAD2A-59DA-5E7E-1038-D3F0A84C01E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1D2588F8-886C-3F73-773E-78F26F772A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099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F74FE29A-63AB-7FD0-5FA1-EAC6F49C516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698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9BFA1929-2337-2C50-0E0B-E8CC4AF3F26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17" name="object 14">
            <a:extLst>
              <a:ext uri="{FF2B5EF4-FFF2-40B4-BE49-F238E27FC236}">
                <a16:creationId xmlns:a16="http://schemas.microsoft.com/office/drawing/2014/main" id="{677E5204-0396-C7A2-A301-9D2136B9806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54297" y="5981699"/>
            <a:ext cx="177800" cy="177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B1CCB-FB9F-5224-B07B-FC5E4296ABC0}"/>
              </a:ext>
            </a:extLst>
          </p:cNvPr>
          <p:cNvSpPr txBox="1"/>
          <p:nvPr/>
        </p:nvSpPr>
        <p:spPr>
          <a:xfrm>
            <a:off x="914400" y="5268266"/>
            <a:ext cx="27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Amana-Tech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امانة تك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CFAD9-668F-EBD8-98B5-24D530B61E41}"/>
              </a:ext>
            </a:extLst>
          </p:cNvPr>
          <p:cNvSpPr txBox="1"/>
          <p:nvPr/>
        </p:nvSpPr>
        <p:spPr>
          <a:xfrm>
            <a:off x="1117600" y="4199202"/>
            <a:ext cx="39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Any Questions?</a:t>
            </a:r>
          </a:p>
        </p:txBody>
      </p:sp>
      <p:pic>
        <p:nvPicPr>
          <p:cNvPr id="23" name="Picture 22" descr="A blue and black icons&#10;&#10;AI-generated content may be incorrect.">
            <a:extLst>
              <a:ext uri="{FF2B5EF4-FFF2-40B4-BE49-F238E27FC236}">
                <a16:creationId xmlns:a16="http://schemas.microsoft.com/office/drawing/2014/main" id="{AF2DE8B5-F142-61FF-9D4F-DCD7129D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2" t="17038" r="12597" b="38769"/>
          <a:stretch>
            <a:fillRect/>
          </a:stretch>
        </p:blipFill>
        <p:spPr>
          <a:xfrm>
            <a:off x="1460500" y="1089686"/>
            <a:ext cx="3009175" cy="30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BDAA265F-DE88-A007-98F9-61ED7558D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>
            <a:fillRect/>
          </a:stretch>
        </p:blipFill>
        <p:spPr>
          <a:xfrm>
            <a:off x="0" y="-18584"/>
            <a:ext cx="12192000" cy="68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CF398-A0CF-BB3A-4D6E-50139B9A58A7}"/>
              </a:ext>
            </a:extLst>
          </p:cNvPr>
          <p:cNvSpPr txBox="1"/>
          <p:nvPr/>
        </p:nvSpPr>
        <p:spPr>
          <a:xfrm>
            <a:off x="1021743" y="2002971"/>
            <a:ext cx="10101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aytona" panose="020B0604030500040204" pitchFamily="34" charset="0"/>
              </a:rPr>
              <a:t>Amana-Tech Platforms facilitate monitoring and controlling smooth workflows between Admins, Suppliers, and Drivers.</a:t>
            </a:r>
            <a:br>
              <a:rPr lang="ar-EG" sz="2000" dirty="0">
                <a:solidFill>
                  <a:schemeClr val="bg1"/>
                </a:solidFill>
                <a:latin typeface="Daytona" panose="020B0604030500040204" pitchFamily="34" charset="0"/>
              </a:rPr>
            </a:br>
            <a:endParaRPr lang="en-US" sz="2000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A64E7-CCBC-E314-5688-D790C15A7E3F}"/>
              </a:ext>
            </a:extLst>
          </p:cNvPr>
          <p:cNvSpPr txBox="1"/>
          <p:nvPr/>
        </p:nvSpPr>
        <p:spPr>
          <a:xfrm>
            <a:off x="1393372" y="2889019"/>
            <a:ext cx="9980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ar-EG" sz="2000" b="1" dirty="0">
                <a:solidFill>
                  <a:schemeClr val="bg1"/>
                </a:solidFill>
                <a:latin typeface="Daytona" panose="020B0604030500040204" pitchFamily="34" charset="0"/>
              </a:rPr>
              <a:t>تُسهل منصات أمانة تك عملية المراقبة والتحكم لضمان انسيابية سير العمل بين المدراء و التجار و السائقين.</a:t>
            </a:r>
            <a:r>
              <a:rPr lang="en-US" sz="2000" b="1" dirty="0">
                <a:solidFill>
                  <a:schemeClr val="bg1"/>
                </a:solidFill>
                <a:latin typeface="Daytona" panose="020B0604030500040204" pitchFamily="34" charset="0"/>
              </a:rPr>
              <a:t>  </a:t>
            </a:r>
          </a:p>
          <a:p>
            <a:pPr algn="r" rtl="1"/>
            <a:endParaRPr lang="en-US" sz="2000" dirty="0">
              <a:latin typeface="Daytona" panose="020B0604030500040204" pitchFamily="34" charset="0"/>
            </a:endParaRPr>
          </a:p>
        </p:txBody>
      </p:sp>
      <p:pic>
        <p:nvPicPr>
          <p:cNvPr id="13" name="Picture 12" descr="A line art of people&#10;&#10;AI-generated content may be incorrect.">
            <a:extLst>
              <a:ext uri="{FF2B5EF4-FFF2-40B4-BE49-F238E27FC236}">
                <a16:creationId xmlns:a16="http://schemas.microsoft.com/office/drawing/2014/main" id="{501F99B5-A462-66AD-557D-47F9C156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39" t="24282" r="66081" b="39818"/>
          <a:stretch>
            <a:fillRect/>
          </a:stretch>
        </p:blipFill>
        <p:spPr>
          <a:xfrm>
            <a:off x="1872342" y="3931600"/>
            <a:ext cx="1597432" cy="1635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8578E6-794A-4EA6-CA1C-07C4FE37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45" t="23492" r="38239" b="37778"/>
          <a:stretch>
            <a:fillRect/>
          </a:stretch>
        </p:blipFill>
        <p:spPr>
          <a:xfrm>
            <a:off x="5495761" y="3861010"/>
            <a:ext cx="1597432" cy="1724660"/>
          </a:xfrm>
          <a:prstGeom prst="rect">
            <a:avLst/>
          </a:prstGeom>
        </p:spPr>
      </p:pic>
      <p:pic>
        <p:nvPicPr>
          <p:cNvPr id="18" name="Picture 17" descr="A line art of people&#10;&#10;AI-generated content may be incorrect.">
            <a:extLst>
              <a:ext uri="{FF2B5EF4-FFF2-40B4-BE49-F238E27FC236}">
                <a16:creationId xmlns:a16="http://schemas.microsoft.com/office/drawing/2014/main" id="{57856B47-6B9D-27A7-7513-18EFCBB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98" t="25714" r="11693" b="38889"/>
          <a:stretch>
            <a:fillRect/>
          </a:stretch>
        </p:blipFill>
        <p:spPr>
          <a:xfrm>
            <a:off x="8964013" y="3957614"/>
            <a:ext cx="1597431" cy="15832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5073B9-DAF4-DEEF-6B52-68787A1CF6A8}"/>
              </a:ext>
            </a:extLst>
          </p:cNvPr>
          <p:cNvSpPr txBox="1"/>
          <p:nvPr/>
        </p:nvSpPr>
        <p:spPr>
          <a:xfrm>
            <a:off x="2061458" y="5694858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ytona" panose="020B0604030500040204" pitchFamily="34" charset="0"/>
              </a:rPr>
              <a:t>Admin</a:t>
            </a:r>
            <a:br>
              <a:rPr lang="en-US" b="1" dirty="0">
                <a:solidFill>
                  <a:schemeClr val="bg1"/>
                </a:solidFill>
                <a:latin typeface="Daytona" panose="020B0604030500040204" pitchFamily="34" charset="0"/>
              </a:rPr>
            </a:br>
            <a:r>
              <a:rPr lang="ar-EG" b="1" dirty="0">
                <a:solidFill>
                  <a:schemeClr val="bg1"/>
                </a:solidFill>
                <a:latin typeface="Daytona" panose="020B0604030500040204" pitchFamily="34" charset="0"/>
              </a:rPr>
              <a:t>مدير النظام</a:t>
            </a:r>
            <a:endParaRPr lang="en-US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767AA-EEB8-7718-1EE1-FBD068EA0061}"/>
              </a:ext>
            </a:extLst>
          </p:cNvPr>
          <p:cNvSpPr txBox="1"/>
          <p:nvPr/>
        </p:nvSpPr>
        <p:spPr>
          <a:xfrm>
            <a:off x="5684877" y="5659683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Driver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ar-EG" b="1" dirty="0">
                <a:solidFill>
                  <a:schemeClr val="bg1"/>
                </a:solidFill>
              </a:rPr>
              <a:t>سائق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1DC07-D213-EC14-681F-A6819B775662}"/>
              </a:ext>
            </a:extLst>
          </p:cNvPr>
          <p:cNvSpPr txBox="1"/>
          <p:nvPr/>
        </p:nvSpPr>
        <p:spPr>
          <a:xfrm>
            <a:off x="8964014" y="5584487"/>
            <a:ext cx="159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Supplier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ar-EG" b="1" dirty="0">
                <a:solidFill>
                  <a:schemeClr val="bg1"/>
                </a:solidFill>
              </a:rPr>
              <a:t>تاجر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4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9827-EBFA-D9CA-BE0F-DD29DA3E5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450E-208B-E1D3-2307-F1FEDE08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4FE6-6524-D31B-67D7-EC4CE001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595234E-E082-35C3-55C5-D9992F09F57F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5EDF228-F659-10A0-57A0-A064DBA82AD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0EFBD99-8AD6-FA1B-BB5B-F3BF2BCDEC2C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5BE4322-1567-E008-2337-AEA9E4196097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A992ECC0-CF50-D92D-5443-2DFBD69D9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96C68BD-F88F-6827-91F9-0EC29B16E9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D692473B-DF03-EA1A-C458-6E7C76A888B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3E032BCE-5A00-3E5D-B17F-4BB475D1FC6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2AED85A0-C81C-C2E6-4434-CD52EC7563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E36FBFFD-7DA2-21E4-37BC-26EBAE70805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9839083E-A8F6-58BD-BD76-F419A0890F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6683144E-AE39-48A1-D54F-D1E879E3C0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068FBCF3-238D-AD48-8C22-99C0B9575DD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B5FDA5-D734-9C1E-EE0A-C6310930996D}"/>
              </a:ext>
            </a:extLst>
          </p:cNvPr>
          <p:cNvSpPr txBox="1"/>
          <p:nvPr/>
        </p:nvSpPr>
        <p:spPr>
          <a:xfrm>
            <a:off x="774734" y="3194126"/>
            <a:ext cx="328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Super-Admin Login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52CBE-6173-E312-30C5-92C1C5DFA465}"/>
              </a:ext>
            </a:extLst>
          </p:cNvPr>
          <p:cNvSpPr txBox="1"/>
          <p:nvPr/>
        </p:nvSpPr>
        <p:spPr>
          <a:xfrm>
            <a:off x="1206535" y="445297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تسجيل الدخول لمدير النظام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460E939B-0FAB-E1E5-9939-3801B43CAC5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5981699"/>
            <a:ext cx="177800" cy="177800"/>
          </a:xfrm>
          <a:prstGeom prst="rect">
            <a:avLst/>
          </a:prstGeom>
        </p:spPr>
      </p:pic>
      <p:pic>
        <p:nvPicPr>
          <p:cNvPr id="38" name="object 12">
            <a:extLst>
              <a:ext uri="{FF2B5EF4-FFF2-40B4-BE49-F238E27FC236}">
                <a16:creationId xmlns:a16="http://schemas.microsoft.com/office/drawing/2014/main" id="{A35DEE60-FD5E-4F4F-C645-E40429B45D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957" y="5981699"/>
            <a:ext cx="177800" cy="177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091EC66-909B-D39A-9122-4015D34FEB25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39FE-3BDD-F074-4C6C-4D95D819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63F4-60DA-C502-DBB1-E593C629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40107471-5E05-5325-EC2E-0D8859B9F772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91E3B757-FAD5-3B62-0286-D0DC4CE71D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20E335D-04DB-0F13-A11C-FB0D57CA4829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7116F00-4B36-4966-C4FA-205D5B7F6115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2C3D418-0B3E-0821-EB2A-ACBA31F4E9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717C974A-DDB2-5B90-7B63-1CECE741A6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5F2E463-0D59-AA90-AD13-F31F54E75E4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EA66B53-486B-AF09-E14C-5BD330ED3C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418B582C-F48C-E162-95F6-746EBE507C2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E2A160F1-4422-459E-18D5-19B4AC1D179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ED249229-965D-4087-A5F3-5AE1A87BF18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C5CFDF31-11C6-9D6D-CBD8-568CE35D4D7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CE55F8E2-546D-7F7F-8FB0-73B319043D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88EA4DD9-A805-CBC2-2810-5902013E8ED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2D97828A-B17B-A325-3B0F-AAFCE31FC3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B8A98F-DD1F-B961-8F83-1B0B8D2C5CDA}"/>
              </a:ext>
            </a:extLst>
          </p:cNvPr>
          <p:cNvSpPr txBox="1"/>
          <p:nvPr/>
        </p:nvSpPr>
        <p:spPr>
          <a:xfrm>
            <a:off x="822326" y="3063036"/>
            <a:ext cx="5340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Home Page</a:t>
            </a:r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&amp; 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BD811-8032-ABBF-1BF9-86D6D677DCF3}"/>
              </a:ext>
            </a:extLst>
          </p:cNvPr>
          <p:cNvSpPr txBox="1"/>
          <p:nvPr/>
        </p:nvSpPr>
        <p:spPr>
          <a:xfrm>
            <a:off x="990669" y="4410584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الصفحة الرئيسية و الخدمات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06AAD2-D9E4-9302-6D94-D6CE864F2029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91E9-E180-F73C-BFC9-E88CAD52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7474E-10E2-3176-594F-CED1EABF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758D9B9-5D1E-0C2E-D1D4-048E760D9D4C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3168FA3F-7ED1-224D-B153-94AD6D7E797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7001818-4DCB-5FBC-E55B-A7E9234FDB34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385E511-6D28-70AB-2762-7262FEE48443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913DA880-E67B-ABA3-0402-7A118310D1F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9AFD1BD-EBDF-8522-FAC7-C56D0C80854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03AFD289-5213-BE84-A056-8880B49AB44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E5A115CF-63DE-73B3-49C2-A394670DB63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9EEEC61-3B41-8B6C-E400-DC27FD8B65E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32F440D8-2691-8639-FFF8-C6EE9301E9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7DFC0941-0E02-E7DB-E139-DEEC624E5F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58B37C98-9F5D-FDEF-F2B3-C5C4C708EF0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887A6410-2339-116C-27EE-25F20B76AC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C28A073E-00F1-E682-957C-3567EE2A238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21" name="object 14">
            <a:extLst>
              <a:ext uri="{FF2B5EF4-FFF2-40B4-BE49-F238E27FC236}">
                <a16:creationId xmlns:a16="http://schemas.microsoft.com/office/drawing/2014/main" id="{8A53A122-8F6C-0174-0924-DB6A508429F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4573" y="5985329"/>
            <a:ext cx="177800" cy="177800"/>
          </a:xfrm>
          <a:prstGeom prst="rect">
            <a:avLst/>
          </a:prstGeom>
        </p:spPr>
      </p:pic>
      <p:pic>
        <p:nvPicPr>
          <p:cNvPr id="22" name="object 15">
            <a:extLst>
              <a:ext uri="{FF2B5EF4-FFF2-40B4-BE49-F238E27FC236}">
                <a16:creationId xmlns:a16="http://schemas.microsoft.com/office/drawing/2014/main" id="{8D906FBE-7D83-4CB9-4603-EF36164C65B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5981699"/>
            <a:ext cx="177800" cy="177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54E924-1CEA-1AA2-EC77-3EE15070C8F4}"/>
              </a:ext>
            </a:extLst>
          </p:cNvPr>
          <p:cNvSpPr txBox="1"/>
          <p:nvPr/>
        </p:nvSpPr>
        <p:spPr>
          <a:xfrm>
            <a:off x="190500" y="4413845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إضافة التجار و الأراضي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B41E3-AC8A-B8D8-E1B8-669639A94C56}"/>
              </a:ext>
            </a:extLst>
          </p:cNvPr>
          <p:cNvSpPr txBox="1"/>
          <p:nvPr/>
        </p:nvSpPr>
        <p:spPr>
          <a:xfrm>
            <a:off x="698534" y="3078579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Adding Suppliers and Lands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C3BF3F-E6A4-47CC-B8C2-627B67B0DC1C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5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A4F54-286E-1A5D-D1D0-ED638B3EB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768" b="1298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9E968D70-0555-5EE5-F5D1-A6126F15B775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9B211A03-5B43-47BE-ABE1-99F1A88D65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4771760-6D1C-DE50-CF79-3A3484A4124D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568FE10-0782-E5C5-ED5E-0ABF9DAD5F71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05AACB80-EA91-3C3B-D67B-71FA0BC166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736A8724-6780-DEB4-1629-8AD994B1889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514D759E-36FA-A626-BCFD-FF1A413A29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F880F347-58D1-472A-4365-64A7879BB46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85FA3241-0111-17D9-6FA2-3C3186526F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F2647364-DD06-B7D8-82EA-A24314AFA5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CB1753D6-60D1-DAF6-452B-E14DB34945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C4E13DF5-1BD8-31A2-CAB8-B0869CA0B0D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7">
              <a:extLst>
                <a:ext uri="{FF2B5EF4-FFF2-40B4-BE49-F238E27FC236}">
                  <a16:creationId xmlns:a16="http://schemas.microsoft.com/office/drawing/2014/main" id="{A0CAFA50-FCF4-B79F-4029-0FD633901D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F7EC6038-EDE6-E7B3-AA79-6A161A04FEA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BDD8AD5-17DE-3CCC-F9C5-41E96C6769D0}"/>
              </a:ext>
            </a:extLst>
          </p:cNvPr>
          <p:cNvSpPr txBox="1"/>
          <p:nvPr/>
        </p:nvSpPr>
        <p:spPr>
          <a:xfrm>
            <a:off x="914400" y="5263980"/>
            <a:ext cx="356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(Supplier)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التاجر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B4A9A-93A6-A442-02BD-684D66330D97}"/>
              </a:ext>
            </a:extLst>
          </p:cNvPr>
          <p:cNvSpPr txBox="1"/>
          <p:nvPr/>
        </p:nvSpPr>
        <p:spPr>
          <a:xfrm>
            <a:off x="833481" y="3184403"/>
            <a:ext cx="5092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Home Page</a:t>
            </a:r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&amp; Facilities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6F0B40-AA78-7009-F5F9-005A02B3775F}"/>
              </a:ext>
            </a:extLst>
          </p:cNvPr>
          <p:cNvSpPr txBox="1"/>
          <p:nvPr/>
        </p:nvSpPr>
        <p:spPr>
          <a:xfrm>
            <a:off x="-1168400" y="4467005"/>
            <a:ext cx="673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الصفحة الرئيسية و الخدمات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28" name="object 14">
            <a:extLst>
              <a:ext uri="{FF2B5EF4-FFF2-40B4-BE49-F238E27FC236}">
                <a16:creationId xmlns:a16="http://schemas.microsoft.com/office/drawing/2014/main" id="{F7D931B7-DD5E-024D-6B20-A306890F601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1300" y="5981699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F5C9-4D6B-0B25-D37C-0F528AF0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68D7-3B04-5B37-2BBF-D20CDDD80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CE9B2CB-EC61-643B-8EA3-187D4967CFCF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2221930-0DD3-76F8-9C9D-E422E62899D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7097DFC-F316-1636-C942-C386FC4D095A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D8A3682-CC78-B3CF-680A-B5F88F14DC43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99C62A51-727E-2A84-92AA-7CF392D22AC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929B448-CC4A-1878-4833-F404A765B84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6510D6FA-6572-AE21-8302-7213745409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D47F22F-D8D1-2CCF-E5D8-4D1A1A1A792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BAD1E4D9-519D-9D5C-143A-95FEE534EC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540449E-7A34-137E-2E4E-4F89E582B1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2C3A834-C4E5-2AB4-1C55-131986BB2EC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300FA6C1-3075-3BB1-DABD-2FD6CB257E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A345070E-6C2A-FA5F-7F75-C9AE37FE572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8DC92DD-8474-6E90-A0E9-C076434EDCD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7B6892-9D80-7E0B-CA49-906C313CD317}"/>
              </a:ext>
            </a:extLst>
          </p:cNvPr>
          <p:cNvSpPr txBox="1"/>
          <p:nvPr/>
        </p:nvSpPr>
        <p:spPr>
          <a:xfrm>
            <a:off x="914400" y="5268266"/>
            <a:ext cx="650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Driver)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السائق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CA86F-A0A3-F347-20AC-78C772D1983E}"/>
              </a:ext>
            </a:extLst>
          </p:cNvPr>
          <p:cNvSpPr txBox="1"/>
          <p:nvPr/>
        </p:nvSpPr>
        <p:spPr>
          <a:xfrm>
            <a:off x="825500" y="3228576"/>
            <a:ext cx="549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Driver Registration/ Sign-Up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81C52-C191-B3E2-F1FA-6A6814FB4CD8}"/>
              </a:ext>
            </a:extLst>
          </p:cNvPr>
          <p:cNvSpPr txBox="1"/>
          <p:nvPr/>
        </p:nvSpPr>
        <p:spPr>
          <a:xfrm>
            <a:off x="1924050" y="4496374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تسجيل حساب السائق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23" name="object 14">
            <a:extLst>
              <a:ext uri="{FF2B5EF4-FFF2-40B4-BE49-F238E27FC236}">
                <a16:creationId xmlns:a16="http://schemas.microsoft.com/office/drawing/2014/main" id="{518CE8E6-678D-7688-A85C-875B52EC51F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9900" y="5981699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7C9B-7D26-B98E-C5F5-CE4DEA0F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35EC-9D99-08C5-17E2-DA6DC6DF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9F5E15AD-D634-8BE5-4EA3-E3786C5E5518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8D58421E-EF40-F58F-AF1F-4AABC2F28A5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A70096B-D53C-6346-04CC-1F8C0EAB25F1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AD6A386-D265-E1D7-40F5-ABEE3BC90BD6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32700DA-9467-D8EA-179F-92E3F2EFE8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956C15FE-8E3B-0D84-F4F4-12BE45ABA2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1F512823-559B-8056-5154-F6375FC05F1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F11BBAC-6453-F729-EDDA-928B6804EC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56A49DE6-6CE3-4585-9444-04029E6C3E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8463213-3529-5FE3-37C0-4925D29571A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EC91E3F-3914-E12D-8AFD-C509117DEA8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515B37A7-8D1E-2C60-AD2A-300975ACD4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9B85819-F864-D81B-7F1C-7A976AFB39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0AB43E21-BE5F-2130-3E35-BA3357CEA7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9CD8C5-5814-F635-2609-B432425D2E7E}"/>
              </a:ext>
            </a:extLst>
          </p:cNvPr>
          <p:cNvSpPr txBox="1"/>
          <p:nvPr/>
        </p:nvSpPr>
        <p:spPr>
          <a:xfrm>
            <a:off x="927134" y="5268266"/>
            <a:ext cx="650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Driver)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السائق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pic>
        <p:nvPicPr>
          <p:cNvPr id="22" name="object 14">
            <a:extLst>
              <a:ext uri="{FF2B5EF4-FFF2-40B4-BE49-F238E27FC236}">
                <a16:creationId xmlns:a16="http://schemas.microsoft.com/office/drawing/2014/main" id="{8B12365F-2515-DC6C-A387-748923DE829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8500" y="5981699"/>
            <a:ext cx="177800" cy="177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2144AD-E05B-87B0-11FA-6268F3840DE5}"/>
              </a:ext>
            </a:extLst>
          </p:cNvPr>
          <p:cNvSpPr txBox="1"/>
          <p:nvPr/>
        </p:nvSpPr>
        <p:spPr>
          <a:xfrm>
            <a:off x="825500" y="3063036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Driver Visit Request Creation &amp; Payment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2F95D-6018-5CB7-839E-331EEC1F5BA7}"/>
              </a:ext>
            </a:extLst>
          </p:cNvPr>
          <p:cNvSpPr txBox="1"/>
          <p:nvPr/>
        </p:nvSpPr>
        <p:spPr>
          <a:xfrm>
            <a:off x="444534" y="4434074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طلب زيارة لسائق والدفع الإلكتروني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4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9798-E3A4-258C-C10C-912D78200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15FA-74BE-B98F-E1CE-20915099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CA6C-EFE5-D594-C436-00E5910A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24C52215-51AC-BEE1-7E7E-C3629E689042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F085434B-01FB-20AB-BCD4-ABEF15DB8C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6C0EA26-974A-ED36-29C7-5ADFF3E3E339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BF5B487-4EA8-9547-D9A1-6B11B9E7E21A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0B5C8F0-CE58-801C-0DF5-6D9C45D900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5D0E8D27-71AF-B2B9-B9C1-FCDD0A7A213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31245367-8A9C-3652-58A8-9ED8A59BC24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EEC181A-8B2C-A5DD-E737-2967E6DBDD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1F917EB8-37D6-6602-2AD2-13C5B560E5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32B3D93E-A2A6-5DC7-0558-DA19DFC617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701EF834-1AEA-0F12-CFFE-51F180EBBE6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3D13B27-09DE-775B-CF86-78B7FDF5F9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6FDF1A4D-7C1B-5481-D952-005FAC88E4C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0D73387D-6BBE-9D9A-DFB5-2FF9E044C30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356AC-9CAE-71C8-41DB-C28FBC7D346B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pic>
        <p:nvPicPr>
          <p:cNvPr id="20" name="object 14">
            <a:extLst>
              <a:ext uri="{FF2B5EF4-FFF2-40B4-BE49-F238E27FC236}">
                <a16:creationId xmlns:a16="http://schemas.microsoft.com/office/drawing/2014/main" id="{87FF4025-6D4B-384D-6921-E9E96308069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7100" y="5981699"/>
            <a:ext cx="177800" cy="17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1E1141-44EC-D539-4F7D-86A78A4999EB}"/>
              </a:ext>
            </a:extLst>
          </p:cNvPr>
          <p:cNvSpPr txBox="1"/>
          <p:nvPr/>
        </p:nvSpPr>
        <p:spPr>
          <a:xfrm>
            <a:off x="833481" y="2946569"/>
            <a:ext cx="6159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Officer-Admin managing Driver’s Visit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3C803-4823-3028-012C-ECF20C8A47F0}"/>
              </a:ext>
            </a:extLst>
          </p:cNvPr>
          <p:cNvSpPr txBox="1"/>
          <p:nvPr/>
        </p:nvSpPr>
        <p:spPr>
          <a:xfrm>
            <a:off x="998581" y="4434074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</a:rPr>
              <a:t>إدارة المشرف لطلبات زيارة السائقين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06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152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Aptos Light</vt:lpstr>
      <vt:lpstr>Arial</vt:lpstr>
      <vt:lpstr>Calibri</vt:lpstr>
      <vt:lpstr>Daytona</vt:lpstr>
      <vt:lpstr>Office Theme</vt:lpstr>
      <vt:lpstr>Amana Tech – امانة تك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Norhan Ashraf Zaki</dc:creator>
  <cp:lastModifiedBy>Norhan Ashraf Zaki</cp:lastModifiedBy>
  <cp:revision>1</cp:revision>
  <dcterms:created xsi:type="dcterms:W3CDTF">2025-09-09T09:17:55Z</dcterms:created>
  <dcterms:modified xsi:type="dcterms:W3CDTF">2025-09-10T12:49:13Z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69fc6c2-57e3-4c4e-935f-27f08787152f_Enabled">
    <vt:lpwstr>true</vt:lpwstr>
  </property>
  <property fmtid="{D5CDD505-2E9C-101B-9397-08002B2CF9AE}" pid="3" name="MSIP_Label_969fc6c2-57e3-4c4e-935f-27f08787152f_SetDate">
    <vt:lpwstr>2025-09-09T11:26:41Z</vt:lpwstr>
  </property>
  <property fmtid="{D5CDD505-2E9C-101B-9397-08002B2CF9AE}" pid="4" name="MSIP_Label_969fc6c2-57e3-4c4e-935f-27f08787152f_Method">
    <vt:lpwstr>Standard</vt:lpwstr>
  </property>
  <property fmtid="{D5CDD505-2E9C-101B-9397-08002B2CF9AE}" pid="5" name="MSIP_Label_969fc6c2-57e3-4c4e-935f-27f08787152f_Name">
    <vt:lpwstr>C1-General access</vt:lpwstr>
  </property>
  <property fmtid="{D5CDD505-2E9C-101B-9397-08002B2CF9AE}" pid="6" name="MSIP_Label_969fc6c2-57e3-4c4e-935f-27f08787152f_SiteId">
    <vt:lpwstr>526b8ab1-b977-4460-8087-39fd2ef8859e</vt:lpwstr>
  </property>
  <property fmtid="{D5CDD505-2E9C-101B-9397-08002B2CF9AE}" pid="7" name="MSIP_Label_969fc6c2-57e3-4c4e-935f-27f08787152f_ActionId">
    <vt:lpwstr>a8185628-b121-417b-9ee7-d0561ec36d69</vt:lpwstr>
  </property>
  <property fmtid="{D5CDD505-2E9C-101B-9397-08002B2CF9AE}" pid="8" name="MSIP_Label_969fc6c2-57e3-4c4e-935f-27f08787152f_ContentBits">
    <vt:lpwstr>1</vt:lpwstr>
  </property>
  <property fmtid="{D5CDD505-2E9C-101B-9397-08002B2CF9AE}" pid="9" name="MSIP_Label_969fc6c2-57e3-4c4e-935f-27f08787152f_Tag">
    <vt:lpwstr>10, 3, 0, 1</vt:lpwstr>
  </property>
  <property fmtid="{D5CDD505-2E9C-101B-9397-08002B2CF9AE}" pid="10" name="ClassificationContentMarkingHeaderLocations">
    <vt:lpwstr>Office Theme:8</vt:lpwstr>
  </property>
  <property fmtid="{D5CDD505-2E9C-101B-9397-08002B2CF9AE}" pid="11" name="ClassificationContentMarkingHeaderText">
    <vt:lpwstr>General access</vt:lpwstr>
  </property>
</Properties>
</file>